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3" r:id="rId18"/>
    <p:sldId id="274" r:id="rId19"/>
    <p:sldId id="275" r:id="rId20"/>
    <p:sldId id="276" r:id="rId21"/>
    <p:sldId id="277" r:id="rId22"/>
    <p:sldId id="278" r:id="rId2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DB866C-6066-4BAF-90C3-03DB2C55586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866820A-21A6-48A7-BF97-ED8D2529EBD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A769F90-2D5F-4F64-B0BD-EB5A935579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D73685-4425-4AD3-8149-60A2642EDE63}" type="datetimeFigureOut">
              <a:rPr lang="en-GB" smtClean="0"/>
              <a:t>10/04/2021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0B9EC2C-3704-4277-9251-11566A30A7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4C734B1-6B21-41AD-A46E-2FCC1CFBDA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683471-BD4C-47FF-B363-D8D901B5B49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7185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C0227F-0BD7-4D3B-9932-B14D8E230B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CACE1D1-5258-4B96-A271-1FF4D0BF042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CEC8A88-5C31-4BE9-84AD-25D3180F46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D73685-4425-4AD3-8149-60A2642EDE63}" type="datetimeFigureOut">
              <a:rPr lang="en-GB" smtClean="0"/>
              <a:t>10/04/2021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20191D3-0FAA-45F0-95BA-274AC453F4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AE86CB3-A7C0-41EF-A377-194B3305EE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683471-BD4C-47FF-B363-D8D901B5B49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481842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848C3629-D3F8-49BF-B104-BBC85D6E794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0BB90C0-2CFC-42DF-A442-EBDA91779D0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414B28B-9702-460A-AECA-C7A8B7AB4F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D73685-4425-4AD3-8149-60A2642EDE63}" type="datetimeFigureOut">
              <a:rPr lang="en-GB" smtClean="0"/>
              <a:t>10/04/2021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199128D-3FCD-450B-A190-9F33191A44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9486F4B-D135-497A-A9A3-F3E495F47D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683471-BD4C-47FF-B363-D8D901B5B49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726266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735D73-E2CF-44A4-A857-5604E45494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6CE1035-4EE5-49FB-A151-8A71D1E4730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C4C77EE-5C45-476C-910A-6BC1F0E286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D73685-4425-4AD3-8149-60A2642EDE63}" type="datetimeFigureOut">
              <a:rPr lang="en-GB" smtClean="0"/>
              <a:t>10/04/2021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C4CD7DE-D96B-48AD-B332-712F508CBD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6347D8B-3702-4D29-8F95-AAFF7BDCC1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683471-BD4C-47FF-B363-D8D901B5B49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503911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DAA85A-5BFA-4027-9BD3-6BCEF3EA85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0742093-B250-4902-98DC-EB7FF13CB09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DB38FCD-7FF6-4C71-A8EF-377EB870C9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D73685-4425-4AD3-8149-60A2642EDE63}" type="datetimeFigureOut">
              <a:rPr lang="en-GB" smtClean="0"/>
              <a:t>10/04/2021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6F825D5-6BD1-4EC7-9CD9-35236CCC02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337A4E2-152F-4313-B930-C34D5E2D83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683471-BD4C-47FF-B363-D8D901B5B49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403772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A8728D-268B-4749-86D5-2EDF221C95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0B54143-BC13-4458-A6F2-6FD4CB73449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710CFF6-D37F-430D-B1DB-6FFDF940436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0ED2D5B-C81F-4F39-9A8A-C001CECB7E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D73685-4425-4AD3-8149-60A2642EDE63}" type="datetimeFigureOut">
              <a:rPr lang="en-GB" smtClean="0"/>
              <a:t>10/04/2021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E6827D4-44BE-4576-B226-4A0C9E4D1C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A04ACB5-E869-4214-9E2C-5B387E5D20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683471-BD4C-47FF-B363-D8D901B5B49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841605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223543-D20A-41ED-A090-825E533E9D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D40C964-5127-44F1-9B15-1B8052EAD72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60657F8-F3E9-4389-9612-E8FC6AA31DD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D7DB2BF-4683-40E6-AF5E-FCB4F18F1AC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E6A141B-87A3-4D5F-90EA-224103E9C4C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9A4B755-702D-48F9-859C-1C7AFAC928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D73685-4425-4AD3-8149-60A2642EDE63}" type="datetimeFigureOut">
              <a:rPr lang="en-GB" smtClean="0"/>
              <a:t>10/04/2021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091EFCC-6F16-4E11-913E-BFD9306F0C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B4EDAEF-5A13-4749-B895-9C75F863DC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683471-BD4C-47FF-B363-D8D901B5B49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429002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83C21C-0E39-4F6B-A8F7-FC6DB06A25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A1150DB-CB78-4032-98A3-2F9437C145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D73685-4425-4AD3-8149-60A2642EDE63}" type="datetimeFigureOut">
              <a:rPr lang="en-GB" smtClean="0"/>
              <a:t>10/04/2021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A011C7E-610B-426C-A2F3-1C702943B9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AD27BA4-BF0B-453D-9B96-ABF56BF8D4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683471-BD4C-47FF-B363-D8D901B5B49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277462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690DF33-8EAB-4E92-A334-0CDD4690B0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D73685-4425-4AD3-8149-60A2642EDE63}" type="datetimeFigureOut">
              <a:rPr lang="en-GB" smtClean="0"/>
              <a:t>10/04/2021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CD36129-556B-447A-8FF4-C448774596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8012A89-922D-4E7F-ABD0-99AFA10BC5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683471-BD4C-47FF-B363-D8D901B5B49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125103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7B8DC4-14DE-4536-B04C-AFD53A6F4C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C6BCC33-0FA3-494D-B95F-447AAFC2216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4D70B60-3309-475C-AB9E-F87631CECCA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4DFB751-2537-4729-B648-2E2D9E3599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D73685-4425-4AD3-8149-60A2642EDE63}" type="datetimeFigureOut">
              <a:rPr lang="en-GB" smtClean="0"/>
              <a:t>10/04/2021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4BAE14E-5E6A-4DDF-8EED-0B627FD81A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48811E8-8CEB-4EAD-A910-EFE1D86649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683471-BD4C-47FF-B363-D8D901B5B49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114394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C42754-CDF2-411D-A067-39B9B7096C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74812D6-3802-48D9-9690-21FAB58C598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4538CD3-BBAA-4AE9-AE32-8118EF4469B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2F52EAA-BFCF-4627-B960-A157BF897C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D73685-4425-4AD3-8149-60A2642EDE63}" type="datetimeFigureOut">
              <a:rPr lang="en-GB" smtClean="0"/>
              <a:t>10/04/2021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8688E83-2E41-40FB-9E0B-A7B57CB3E9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13C8F6E-A38D-4123-AAA3-61A16E1057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683471-BD4C-47FF-B363-D8D901B5B49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063781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CB3FAE0-9DAD-422C-9966-38C5EBB92A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A866216-DA9D-4ACD-92DF-E47EAE113E9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319BB2A-6BA5-4344-A433-B6194D6EECC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D73685-4425-4AD3-8149-60A2642EDE63}" type="datetimeFigureOut">
              <a:rPr lang="en-GB" smtClean="0"/>
              <a:t>10/04/2021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589BA6F-F6DD-492E-847D-E66B0D09C85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05EFC43-EE4C-4D1F-83FD-269EFF80A30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F683471-BD4C-47FF-B363-D8D901B5B49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595204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02E80D-593E-4F69-AC91-E53CB51A39D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>
                <a:latin typeface="Comic Sans MS" panose="030F0702030302020204" pitchFamily="66" charset="0"/>
              </a:rPr>
              <a:t>Sign Language Award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65F5C0E-A8C2-47D8-993F-54E0069358A9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dirty="0">
                <a:latin typeface="Comic Sans MS" panose="030F0702030302020204" pitchFamily="66" charset="0"/>
              </a:rPr>
              <a:t>E camp</a:t>
            </a:r>
          </a:p>
        </p:txBody>
      </p:sp>
    </p:spTree>
    <p:extLst>
      <p:ext uri="{BB962C8B-B14F-4D97-AF65-F5344CB8AC3E}">
        <p14:creationId xmlns:p14="http://schemas.microsoft.com/office/powerpoint/2010/main" val="141920024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Graphical user interface&#10;&#10;Description automatically generated">
            <a:extLst>
              <a:ext uri="{FF2B5EF4-FFF2-40B4-BE49-F238E27FC236}">
                <a16:creationId xmlns:a16="http://schemas.microsoft.com/office/drawing/2014/main" id="{DA6901C6-F765-481F-81A5-B680CF7FBD5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2168" y="634027"/>
            <a:ext cx="10684593" cy="60328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25409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text&#10;&#10;Description automatically generated">
            <a:extLst>
              <a:ext uri="{FF2B5EF4-FFF2-40B4-BE49-F238E27FC236}">
                <a16:creationId xmlns:a16="http://schemas.microsoft.com/office/drawing/2014/main" id="{DFE64AF9-7EB7-455B-9699-BF0F1AC8C17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1109" y="579488"/>
            <a:ext cx="10148027" cy="56990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688291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Graphical user interface&#10;&#10;Description automatically generated with medium confidence">
            <a:extLst>
              <a:ext uri="{FF2B5EF4-FFF2-40B4-BE49-F238E27FC236}">
                <a16:creationId xmlns:a16="http://schemas.microsoft.com/office/drawing/2014/main" id="{765B760D-B58E-4D20-AECD-DD0E6F12505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3443" y="531172"/>
            <a:ext cx="8087645" cy="4274758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7507F13B-EBB1-4ECB-8E2B-4652A389F86C}"/>
              </a:ext>
            </a:extLst>
          </p:cNvPr>
          <p:cNvSpPr txBox="1"/>
          <p:nvPr/>
        </p:nvSpPr>
        <p:spPr>
          <a:xfrm>
            <a:off x="2203848" y="5091798"/>
            <a:ext cx="6093618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dirty="0"/>
              <a:t>https://www.youtube.com/watch?v=HeKMdhzFW-k&amp;ab_channel=FamilyTickets</a:t>
            </a:r>
          </a:p>
        </p:txBody>
      </p:sp>
    </p:spTree>
    <p:extLst>
      <p:ext uri="{BB962C8B-B14F-4D97-AF65-F5344CB8AC3E}">
        <p14:creationId xmlns:p14="http://schemas.microsoft.com/office/powerpoint/2010/main" val="287101520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text, nature, cloud, night sky&#10;&#10;Description automatically generated">
            <a:extLst>
              <a:ext uri="{FF2B5EF4-FFF2-40B4-BE49-F238E27FC236}">
                <a16:creationId xmlns:a16="http://schemas.microsoft.com/office/drawing/2014/main" id="{00B7E5F0-DFF1-4214-9159-818DDCF80F3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2984" y="566931"/>
            <a:ext cx="9726031" cy="55094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441076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text, blackboard&#10;&#10;Description automatically generated">
            <a:extLst>
              <a:ext uri="{FF2B5EF4-FFF2-40B4-BE49-F238E27FC236}">
                <a16:creationId xmlns:a16="http://schemas.microsoft.com/office/drawing/2014/main" id="{19FEEDA9-5626-46BE-A5C6-1DA42824937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0519" y="639971"/>
            <a:ext cx="9770961" cy="55780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829475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4CF5BD-FBF1-4D45-BAC4-F092F103C2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latin typeface="Comic Sans MS" panose="030F0702030302020204" pitchFamily="66" charset="0"/>
              </a:rPr>
              <a:t>Makaton signs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9B0A2E3-82CF-4B53-BEF5-339C62A3881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dirty="0"/>
              <a:t>1Mummy     9Water    17Bus      25to sleep         33 to wash</a:t>
            </a:r>
          </a:p>
          <a:p>
            <a:r>
              <a:rPr lang="en-GB" dirty="0"/>
              <a:t>2Daddy        10Toilet     18  I        26to drink          34 to bathe</a:t>
            </a:r>
          </a:p>
          <a:p>
            <a:r>
              <a:rPr lang="en-GB" dirty="0"/>
              <a:t>3Sister         11Bed        19me       27to eat             35 good</a:t>
            </a:r>
          </a:p>
          <a:p>
            <a:r>
              <a:rPr lang="en-GB" dirty="0"/>
              <a:t>4Brother    12Chair       20you       28to look          36 bad</a:t>
            </a:r>
          </a:p>
          <a:p>
            <a:r>
              <a:rPr lang="en-GB" dirty="0"/>
              <a:t>5Drink         13Table       21where  29 to see           37 yes</a:t>
            </a:r>
          </a:p>
          <a:p>
            <a:r>
              <a:rPr lang="en-GB" dirty="0"/>
              <a:t>6Biscuit       14Shower   22what     30. to stand up   38  no</a:t>
            </a:r>
          </a:p>
          <a:p>
            <a:r>
              <a:rPr lang="en-GB" dirty="0"/>
              <a:t>7Dinner      15House       23here  31 to get up        39 please</a:t>
            </a:r>
          </a:p>
          <a:p>
            <a:r>
              <a:rPr lang="en-GB" dirty="0"/>
              <a:t>8Food         16Car            24there   32 to sit             40 thank you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3568760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82B4C7-5FAB-4500-8FF0-9A3468AE27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latin typeface="Comic Sans MS" panose="030F0702030302020204" pitchFamily="66" charset="0"/>
              </a:rPr>
              <a:t>Makaton signs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CEA3E03-9D6A-40F8-8120-CB5E9A84CD6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41, Good morning      49. milk</a:t>
            </a:r>
          </a:p>
          <a:p>
            <a:r>
              <a:rPr lang="en-GB" dirty="0"/>
              <a:t>42. man                        50, juice</a:t>
            </a:r>
          </a:p>
          <a:p>
            <a:r>
              <a:rPr lang="en-GB" dirty="0"/>
              <a:t>43. lady</a:t>
            </a:r>
          </a:p>
          <a:p>
            <a:r>
              <a:rPr lang="en-GB" dirty="0"/>
              <a:t>44. boy</a:t>
            </a:r>
          </a:p>
          <a:p>
            <a:r>
              <a:rPr lang="en-GB" dirty="0"/>
              <a:t>45. girl</a:t>
            </a:r>
          </a:p>
          <a:p>
            <a:r>
              <a:rPr lang="en-GB" dirty="0"/>
              <a:t>46. baby</a:t>
            </a:r>
          </a:p>
          <a:p>
            <a:r>
              <a:rPr lang="en-GB" dirty="0"/>
              <a:t>47 bread</a:t>
            </a:r>
          </a:p>
          <a:p>
            <a:r>
              <a:rPr lang="en-GB" dirty="0"/>
              <a:t>48. butter</a:t>
            </a:r>
          </a:p>
        </p:txBody>
      </p:sp>
    </p:spTree>
    <p:extLst>
      <p:ext uri="{BB962C8B-B14F-4D97-AF65-F5344CB8AC3E}">
        <p14:creationId xmlns:p14="http://schemas.microsoft.com/office/powerpoint/2010/main" val="185427783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pplication, timeline, calendar&#10;&#10;Description automatically generated">
            <a:extLst>
              <a:ext uri="{FF2B5EF4-FFF2-40B4-BE49-F238E27FC236}">
                <a16:creationId xmlns:a16="http://schemas.microsoft.com/office/drawing/2014/main" id="{A976DE56-B65F-4864-BCD8-74AC89F1A20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8220" y="329116"/>
            <a:ext cx="4721943" cy="5776715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A168BD29-3E65-4EB3-A7C3-E24A587E547A}"/>
              </a:ext>
            </a:extLst>
          </p:cNvPr>
          <p:cNvSpPr txBox="1"/>
          <p:nvPr/>
        </p:nvSpPr>
        <p:spPr>
          <a:xfrm>
            <a:off x="5705322" y="2571142"/>
            <a:ext cx="6098458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dirty="0"/>
              <a:t>.youtube.com/watch?v=EfrJriE5Hwg&amp;ab_channel=SingingHandsUK</a:t>
            </a:r>
          </a:p>
        </p:txBody>
      </p:sp>
    </p:spTree>
    <p:extLst>
      <p:ext uri="{BB962C8B-B14F-4D97-AF65-F5344CB8AC3E}">
        <p14:creationId xmlns:p14="http://schemas.microsoft.com/office/powerpoint/2010/main" val="191706535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Text&#10;&#10;Description automatically generated">
            <a:extLst>
              <a:ext uri="{FF2B5EF4-FFF2-40B4-BE49-F238E27FC236}">
                <a16:creationId xmlns:a16="http://schemas.microsoft.com/office/drawing/2014/main" id="{CF0967F1-5716-42BF-871B-03010EBD2E6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3247" y="400050"/>
            <a:ext cx="10385506" cy="57352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769811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8880F1-72E1-4126-ABF3-CDB1E22BF6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00150" y="365125"/>
            <a:ext cx="10153650" cy="1325563"/>
          </a:xfrm>
        </p:spPr>
        <p:txBody>
          <a:bodyPr/>
          <a:lstStyle/>
          <a:p>
            <a:r>
              <a:rPr lang="en-GB" dirty="0">
                <a:latin typeface="Comic Sans MS" panose="030F0702030302020204" pitchFamily="66" charset="0"/>
              </a:rPr>
              <a:t>Song: Jesus Loves Me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64D6579-418B-4E12-AEFE-2E0004AC084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sz="5400" dirty="0">
                <a:latin typeface="Comic Sans MS" panose="030F0702030302020204" pitchFamily="66" charset="0"/>
              </a:rPr>
              <a:t>youtube.com/</a:t>
            </a:r>
            <a:r>
              <a:rPr lang="en-GB" sz="5400" dirty="0" err="1">
                <a:latin typeface="Comic Sans MS" panose="030F0702030302020204" pitchFamily="66" charset="0"/>
              </a:rPr>
              <a:t>watch?v</a:t>
            </a:r>
            <a:r>
              <a:rPr lang="en-GB" sz="5400" dirty="0">
                <a:latin typeface="Comic Sans MS" panose="030F0702030302020204" pitchFamily="66" charset="0"/>
              </a:rPr>
              <a:t>=_</a:t>
            </a:r>
            <a:r>
              <a:rPr lang="en-GB" sz="5400" dirty="0" err="1">
                <a:latin typeface="Comic Sans MS" panose="030F0702030302020204" pitchFamily="66" charset="0"/>
              </a:rPr>
              <a:t>Sa-DxClTXw&amp;ab_channel</a:t>
            </a:r>
            <a:r>
              <a:rPr lang="en-GB" sz="5400" dirty="0">
                <a:latin typeface="Comic Sans MS" panose="030F0702030302020204" pitchFamily="66" charset="0"/>
              </a:rPr>
              <a:t>=CPHVBS</a:t>
            </a:r>
          </a:p>
        </p:txBody>
      </p:sp>
    </p:spTree>
    <p:extLst>
      <p:ext uri="{BB962C8B-B14F-4D97-AF65-F5344CB8AC3E}">
        <p14:creationId xmlns:p14="http://schemas.microsoft.com/office/powerpoint/2010/main" val="257870963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B8423A-C1E4-4CE2-9B3D-2CDB10FFAF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Requirements</a:t>
            </a:r>
          </a:p>
        </p:txBody>
      </p:sp>
      <p:pic>
        <p:nvPicPr>
          <p:cNvPr id="5" name="Content Placeholder 4" descr="Graphical user interface, website&#10;&#10;Description automatically generated">
            <a:extLst>
              <a:ext uri="{FF2B5EF4-FFF2-40B4-BE49-F238E27FC236}">
                <a16:creationId xmlns:a16="http://schemas.microsoft.com/office/drawing/2014/main" id="{E85B22BB-55B9-4726-8A1B-F9B7F804009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0852" y="1690688"/>
            <a:ext cx="10311466" cy="4926867"/>
          </a:xfrm>
        </p:spPr>
      </p:pic>
    </p:spTree>
    <p:extLst>
      <p:ext uri="{BB962C8B-B14F-4D97-AF65-F5344CB8AC3E}">
        <p14:creationId xmlns:p14="http://schemas.microsoft.com/office/powerpoint/2010/main" val="206398375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772807C-C87E-48C6-9E30-E795F58CF7E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6667" y="582133"/>
            <a:ext cx="10198666" cy="56937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83170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B9E574-68E6-42EF-AFD5-51BF5C5D9D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000" dirty="0">
                <a:latin typeface="Comic Sans MS" panose="030F0702030302020204" pitchFamily="66" charset="0"/>
              </a:rPr>
              <a:t>youtube.com/watch?v=eSx97D1k8Dg&amp;ab_channel=WrightIdeaswithSusan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3EC510A-B745-4BAE-9B2B-6507B701657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GB" sz="8000" dirty="0">
                <a:latin typeface="Comic Sans MS" panose="030F0702030302020204" pitchFamily="66" charset="0"/>
              </a:rPr>
              <a:t>God sent our Lord Jesus Christ to make peace with us</a:t>
            </a:r>
          </a:p>
          <a:p>
            <a:r>
              <a:rPr lang="en-GB" sz="8000" dirty="0">
                <a:latin typeface="Comic Sans MS" panose="030F0702030302020204" pitchFamily="66" charset="0"/>
              </a:rPr>
              <a:t>Romans 5: 11</a:t>
            </a:r>
          </a:p>
        </p:txBody>
      </p:sp>
    </p:spTree>
    <p:extLst>
      <p:ext uri="{BB962C8B-B14F-4D97-AF65-F5344CB8AC3E}">
        <p14:creationId xmlns:p14="http://schemas.microsoft.com/office/powerpoint/2010/main" val="414610355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Graphical user interface&#10;&#10;Description automatically generated with low confidence">
            <a:extLst>
              <a:ext uri="{FF2B5EF4-FFF2-40B4-BE49-F238E27FC236}">
                <a16:creationId xmlns:a16="http://schemas.microsoft.com/office/drawing/2014/main" id="{23F14C51-277C-4644-926D-6B09BB9C9FE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2934" y="717447"/>
            <a:ext cx="10312764" cy="56686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912065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005063-B8F0-4EAD-AAC9-AE9936A192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latin typeface="Comic Sans MS" panose="030F0702030302020204" pitchFamily="66" charset="0"/>
              </a:rPr>
              <a:t>Who uses sign Language?</a:t>
            </a:r>
          </a:p>
        </p:txBody>
      </p:sp>
      <p:pic>
        <p:nvPicPr>
          <p:cNvPr id="5" name="Content Placeholder 4" descr="Graphical user interface, website&#10;&#10;Description automatically generated">
            <a:extLst>
              <a:ext uri="{FF2B5EF4-FFF2-40B4-BE49-F238E27FC236}">
                <a16:creationId xmlns:a16="http://schemas.microsoft.com/office/drawing/2014/main" id="{ED00E40B-5B21-4FD5-B2B3-132CDB011D3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4384" y="1690688"/>
            <a:ext cx="9221626" cy="5061576"/>
          </a:xfrm>
        </p:spPr>
      </p:pic>
    </p:spTree>
    <p:extLst>
      <p:ext uri="{BB962C8B-B14F-4D97-AF65-F5344CB8AC3E}">
        <p14:creationId xmlns:p14="http://schemas.microsoft.com/office/powerpoint/2010/main" val="115746318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E9A454-98BC-416F-92D5-AE6167D67E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latin typeface="Comic Sans MS" panose="030F0702030302020204" pitchFamily="66" charset="0"/>
              </a:rPr>
              <a:t>Requirement 1</a:t>
            </a:r>
          </a:p>
        </p:txBody>
      </p:sp>
      <p:pic>
        <p:nvPicPr>
          <p:cNvPr id="5" name="Content Placeholder 4" descr="Text&#10;&#10;Description automatically generated">
            <a:extLst>
              <a:ext uri="{FF2B5EF4-FFF2-40B4-BE49-F238E27FC236}">
                <a16:creationId xmlns:a16="http://schemas.microsoft.com/office/drawing/2014/main" id="{1901C2F3-E952-41D8-B0DE-BACCD6451F7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5064" y="1825624"/>
            <a:ext cx="8818074" cy="4956221"/>
          </a:xfrm>
        </p:spPr>
      </p:pic>
    </p:spTree>
    <p:extLst>
      <p:ext uri="{BB962C8B-B14F-4D97-AF65-F5344CB8AC3E}">
        <p14:creationId xmlns:p14="http://schemas.microsoft.com/office/powerpoint/2010/main" val="337411932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pplication&#10;&#10;Description automatically generated with medium confidence">
            <a:extLst>
              <a:ext uri="{FF2B5EF4-FFF2-40B4-BE49-F238E27FC236}">
                <a16:creationId xmlns:a16="http://schemas.microsoft.com/office/drawing/2014/main" id="{859FFDC7-D03E-4F89-B6DA-ACFCBA805F0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5254" y="159620"/>
            <a:ext cx="9431287" cy="65472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826328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17DAE8-C9EA-4565-83C3-8B9A8B353C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latin typeface="Comic Sans MS" panose="030F0702030302020204" pitchFamily="66" charset="0"/>
              </a:rPr>
              <a:t>Activity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FF1051B-389A-4887-BF31-34FA82750D3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sz="8000" dirty="0">
                <a:latin typeface="Comic Sans MS" panose="030F0702030302020204" pitchFamily="66" charset="0"/>
              </a:rPr>
              <a:t>Let’s spell our names using sign language.</a:t>
            </a:r>
          </a:p>
        </p:txBody>
      </p:sp>
    </p:spTree>
    <p:extLst>
      <p:ext uri="{BB962C8B-B14F-4D97-AF65-F5344CB8AC3E}">
        <p14:creationId xmlns:p14="http://schemas.microsoft.com/office/powerpoint/2010/main" val="108733165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Text&#10;&#10;Description automatically generated with low confidence">
            <a:extLst>
              <a:ext uri="{FF2B5EF4-FFF2-40B4-BE49-F238E27FC236}">
                <a16:creationId xmlns:a16="http://schemas.microsoft.com/office/drawing/2014/main" id="{15D52DBF-FB13-4436-A470-AB73DFB87BB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5336" y="349122"/>
            <a:ext cx="11021327" cy="61597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48923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048A7858-C1B8-4155-ADB2-F7F28AF5B7F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276" y="578260"/>
            <a:ext cx="10508864" cy="57014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526559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7B5BD380-B164-4625-9B8A-8BA1EA50D4B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8829" y="556597"/>
            <a:ext cx="10394748" cy="57448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033241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1279</TotalTime>
  <Words>208</Words>
  <Application>Microsoft Office PowerPoint</Application>
  <PresentationFormat>Widescreen</PresentationFormat>
  <Paragraphs>32</Paragraphs>
  <Slides>22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7" baseType="lpstr">
      <vt:lpstr>Arial</vt:lpstr>
      <vt:lpstr>Calibri</vt:lpstr>
      <vt:lpstr>Calibri Light</vt:lpstr>
      <vt:lpstr>Comic Sans MS</vt:lpstr>
      <vt:lpstr>Office Theme</vt:lpstr>
      <vt:lpstr>Sign Language Award</vt:lpstr>
      <vt:lpstr>Requirements</vt:lpstr>
      <vt:lpstr>Who uses sign Language?</vt:lpstr>
      <vt:lpstr>Requirement 1</vt:lpstr>
      <vt:lpstr>PowerPoint Presentation</vt:lpstr>
      <vt:lpstr>Activity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Makaton signs</vt:lpstr>
      <vt:lpstr>Makaton signs</vt:lpstr>
      <vt:lpstr>PowerPoint Presentation</vt:lpstr>
      <vt:lpstr>PowerPoint Presentation</vt:lpstr>
      <vt:lpstr>Song: Jesus Loves Me</vt:lpstr>
      <vt:lpstr>PowerPoint Presentation</vt:lpstr>
      <vt:lpstr>youtube.com/watch?v=eSx97D1k8Dg&amp;ab_channel=WrightIdeaswithSusan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Sign Language Award</dc:title>
  <dc:creator>9313252 Yolande HUDSON</dc:creator>
  <cp:lastModifiedBy>9313252 Yolande HUDSON</cp:lastModifiedBy>
  <cp:revision>12</cp:revision>
  <dcterms:created xsi:type="dcterms:W3CDTF">2021-04-05T12:43:35Z</dcterms:created>
  <dcterms:modified xsi:type="dcterms:W3CDTF">2021-04-11T12:59:36Z</dcterms:modified>
</cp:coreProperties>
</file>