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61" r:id="rId9"/>
    <p:sldId id="262" r:id="rId10"/>
    <p:sldId id="276" r:id="rId11"/>
    <p:sldId id="263" r:id="rId12"/>
    <p:sldId id="278" r:id="rId13"/>
    <p:sldId id="264" r:id="rId14"/>
    <p:sldId id="277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9" r:id="rId24"/>
  </p:sldIdLst>
  <p:sldSz cx="12192000" cy="6858000"/>
  <p:notesSz cx="6858000" cy="9144000"/>
  <p:embeddedFontLst>
    <p:embeddedFont>
      <p:font typeface="Quattrocento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25046-197F-441E-8EF9-9EC979EB09A9}" v="1" dt="2021-03-28T11:27:33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5400"/>
              <a:buFont typeface="Quattrocento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tures with Caption">
  <p:cSld name="Three Pictures with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2400"/>
              <a:buFont typeface="Quattrocento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11"/>
          <p:cNvGrpSpPr/>
          <p:nvPr/>
        </p:nvGrpSpPr>
        <p:grpSpPr>
          <a:xfrm rot="5400000" flipH="1">
            <a:off x="274315" y="1102304"/>
            <a:ext cx="5053664" cy="4411852"/>
            <a:chOff x="895350" y="3313113"/>
            <a:chExt cx="3613151" cy="2790825"/>
          </a:xfrm>
        </p:grpSpPr>
        <p:sp>
          <p:nvSpPr>
            <p:cNvPr id="140" name="Google Shape;140;p11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52" name="Google Shape;152;p11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840795" y="1020193"/>
            <a:ext cx="3886200" cy="4572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</p:grpSpPr>
        <p:sp>
          <p:nvSpPr>
            <p:cNvPr id="154" name="Google Shape;154;p11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66" name="Google Shape;166;p11" descr="An empty placeholder to add an image. Click on the placeholder and select the image that you wish to add."/>
          <p:cNvSpPr>
            <a:spLocks noGrp="1"/>
          </p:cNvSpPr>
          <p:nvPr>
            <p:ph type="pic" idx="3"/>
          </p:nvPr>
        </p:nvSpPr>
        <p:spPr>
          <a:xfrm>
            <a:off x="5546780" y="529603"/>
            <a:ext cx="2993366" cy="230533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167" name="Google Shape;167;p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</p:grpSpPr>
        <p:sp>
          <p:nvSpPr>
            <p:cNvPr id="168" name="Google Shape;168;p11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80" name="Google Shape;180;p11" descr="An empty placeholder to add an image. Click on the placeholder and select the image that you wish to add."/>
          <p:cNvSpPr>
            <a:spLocks noGrp="1"/>
          </p:cNvSpPr>
          <p:nvPr>
            <p:ph type="pic" idx="4"/>
          </p:nvPr>
        </p:nvSpPr>
        <p:spPr>
          <a:xfrm>
            <a:off x="5546780" y="3456066"/>
            <a:ext cx="2993366" cy="230533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body" idx="1"/>
          </p:nvPr>
        </p:nvSpPr>
        <p:spPr>
          <a:xfrm>
            <a:off x="9066214" y="2484992"/>
            <a:ext cx="2286000" cy="324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2" name="Google Shape;182;p11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2"/>
          <p:cNvSpPr txBox="1">
            <a:spLocks noGrp="1"/>
          </p:cNvSpPr>
          <p:nvPr>
            <p:ph type="body" idx="1"/>
          </p:nvPr>
        </p:nvSpPr>
        <p:spPr>
          <a:xfrm>
            <a:off x="836613" y="914400"/>
            <a:ext cx="6172201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8" name="Google Shape;188;p12"/>
          <p:cNvSpPr txBox="1">
            <a:spLocks noGrp="1"/>
          </p:cNvSpPr>
          <p:nvPr>
            <p:ph type="body" idx="2"/>
          </p:nvPr>
        </p:nvSpPr>
        <p:spPr>
          <a:xfrm>
            <a:off x="7511732" y="3555523"/>
            <a:ext cx="3840480" cy="238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9" name="Google Shape;189;p12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2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4" name="Google Shape;194;p13"/>
          <p:cNvGrpSpPr/>
          <p:nvPr/>
        </p:nvGrpSpPr>
        <p:grpSpPr>
          <a:xfrm>
            <a:off x="595546" y="781397"/>
            <a:ext cx="6433398" cy="5053665"/>
            <a:chOff x="5162444" y="781397"/>
            <a:chExt cx="6433398" cy="5053665"/>
          </a:xfrm>
        </p:grpSpPr>
        <p:sp>
          <p:nvSpPr>
            <p:cNvPr id="195" name="Google Shape;195;p13"/>
            <p:cNvSpPr/>
            <p:nvPr/>
          </p:nvSpPr>
          <p:spPr>
            <a:xfrm rot="5400000" flipH="1">
              <a:off x="3342557" y="3275021"/>
              <a:ext cx="3827994" cy="17568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 rot="5400000" flipH="1">
              <a:off x="9565728" y="3299447"/>
              <a:ext cx="3836876" cy="17568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97" name="Google Shape;197;p13"/>
            <p:cNvGrpSpPr/>
            <p:nvPr/>
          </p:nvGrpSpPr>
          <p:grpSpPr>
            <a:xfrm>
              <a:off x="5814205" y="859113"/>
              <a:ext cx="5129147" cy="4880471"/>
              <a:chOff x="7856559" y="859113"/>
              <a:chExt cx="3086792" cy="4880471"/>
            </a:xfrm>
          </p:grpSpPr>
          <p:sp>
            <p:nvSpPr>
              <p:cNvPr id="198" name="Google Shape;198;p13"/>
              <p:cNvSpPr/>
              <p:nvPr/>
            </p:nvSpPr>
            <p:spPr>
              <a:xfrm rot="5400000" flipH="1">
                <a:off x="9392183" y="4188416"/>
                <a:ext cx="15544" cy="3086791"/>
              </a:xfrm>
              <a:custGeom>
                <a:avLst/>
                <a:gdLst/>
                <a:ahLst/>
                <a:cxnLst/>
                <a:rect l="l" t="t" r="r" b="b"/>
                <a:pathLst>
                  <a:path w="5" h="868" extrusionOk="0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D290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 rot="5400000" flipH="1">
                <a:off x="9366943" y="-651271"/>
                <a:ext cx="13322" cy="3034090"/>
              </a:xfrm>
              <a:custGeom>
                <a:avLst/>
                <a:gdLst/>
                <a:ahLst/>
                <a:cxnLst/>
                <a:rect l="l" t="t" r="r" b="b"/>
                <a:pathLst>
                  <a:path w="4" h="853" extrusionOk="0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rgbClr val="4D290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200" name="Google Shape;200;p13"/>
            <p:cNvSpPr/>
            <p:nvPr/>
          </p:nvSpPr>
          <p:spPr>
            <a:xfrm rot="5400000" flipH="1">
              <a:off x="5186001" y="5323012"/>
              <a:ext cx="477390" cy="524504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 rot="5400000" flipH="1">
              <a:off x="5197295" y="5324846"/>
              <a:ext cx="477390" cy="511956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 rot="5400000" flipH="1">
              <a:off x="11076843" y="5321082"/>
              <a:ext cx="508476" cy="519485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 rot="5400000" flipH="1">
              <a:off x="11093207" y="5321324"/>
              <a:ext cx="470728" cy="534543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 rot="5400000" flipH="1">
              <a:off x="11051654" y="771453"/>
              <a:ext cx="468508" cy="51948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 rot="5400000" flipH="1">
              <a:off x="11044126" y="786511"/>
              <a:ext cx="468508" cy="489370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 rot="5400000" flipH="1">
              <a:off x="5232723" y="721157"/>
              <a:ext cx="424100" cy="544581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 rot="5400000" flipH="1">
              <a:off x="5241796" y="749729"/>
              <a:ext cx="428541" cy="491879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08" name="Google Shape;208;p13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836613" y="1031195"/>
            <a:ext cx="5943600" cy="4572000"/>
          </a:xfrm>
          <a:prstGeom prst="rect">
            <a:avLst/>
          </a:prstGeom>
          <a:solidFill>
            <a:srgbClr val="CFE4F9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body" idx="1"/>
          </p:nvPr>
        </p:nvSpPr>
        <p:spPr>
          <a:xfrm>
            <a:off x="7492891" y="3555521"/>
            <a:ext cx="3840480" cy="216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body" idx="1"/>
          </p:nvPr>
        </p:nvSpPr>
        <p:spPr>
          <a:xfrm rot="5400000">
            <a:off x="3979864" y="-1162050"/>
            <a:ext cx="422910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 rot="5400000">
            <a:off x="7650584" y="2278485"/>
            <a:ext cx="5676900" cy="172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body" idx="1"/>
          </p:nvPr>
        </p:nvSpPr>
        <p:spPr>
          <a:xfrm rot="5400000">
            <a:off x="2316585" y="-1173586"/>
            <a:ext cx="5676900" cy="863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A9789"/>
              </a:buClr>
              <a:buSzPts val="2000"/>
              <a:buNone/>
              <a:defRPr sz="2000">
                <a:solidFill>
                  <a:srgbClr val="BA9789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A9789"/>
              </a:buClr>
              <a:buSzPts val="1800"/>
              <a:buNone/>
              <a:defRPr sz="1800">
                <a:solidFill>
                  <a:srgbClr val="BA9789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065212" y="1825625"/>
            <a:ext cx="4954588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4951414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1069848" y="2505075"/>
            <a:ext cx="495604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49560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495604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 with Captions">
  <p:cSld name="Two Pictures with Captio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" name="Google Shape;54;p9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</p:grpSpPr>
        <p:sp>
          <p:nvSpPr>
            <p:cNvPr id="55" name="Google Shape;55;p9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67" name="Google Shape;67;p9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1265028" y="1900210"/>
            <a:ext cx="3935536" cy="257173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1052423" y="4935990"/>
            <a:ext cx="4368980" cy="100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69" name="Google Shape;69;p9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</p:grpSpPr>
        <p:sp>
          <p:nvSpPr>
            <p:cNvPr id="70" name="Google Shape;70;p9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82" name="Google Shape;82;p9" descr="An empty placeholder to add an image. Click on the placeholder and select the image that you wish to add."/>
          <p:cNvSpPr>
            <a:spLocks noGrp="1"/>
          </p:cNvSpPr>
          <p:nvPr>
            <p:ph type="pic" idx="3"/>
          </p:nvPr>
        </p:nvSpPr>
        <p:spPr>
          <a:xfrm>
            <a:off x="6975717" y="1900210"/>
            <a:ext cx="3935536" cy="257173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4"/>
          </p:nvPr>
        </p:nvSpPr>
        <p:spPr>
          <a:xfrm>
            <a:off x="6742908" y="4935990"/>
            <a:ext cx="4368980" cy="100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tures with Captions">
  <p:cSld name="Three Pictures with Captio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</p:grpSpPr>
        <p:sp>
          <p:nvSpPr>
            <p:cNvPr id="90" name="Google Shape;90;p10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02" name="Google Shape;102;p10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1249168" y="1824285"/>
            <a:ext cx="2715289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1235212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04" name="Google Shape;104;p10"/>
          <p:cNvGrpSpPr/>
          <p:nvPr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</p:grpSpPr>
        <p:sp>
          <p:nvSpPr>
            <p:cNvPr id="105" name="Google Shape;105;p10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17" name="Google Shape;117;p10" descr="An empty placeholder to add an image. Click on the placeholder and select the image that you wish to add."/>
          <p:cNvSpPr>
            <a:spLocks noGrp="1"/>
          </p:cNvSpPr>
          <p:nvPr>
            <p:ph type="pic" idx="3"/>
          </p:nvPr>
        </p:nvSpPr>
        <p:spPr>
          <a:xfrm>
            <a:off x="4720924" y="1824285"/>
            <a:ext cx="2715768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body" idx="4"/>
          </p:nvPr>
        </p:nvSpPr>
        <p:spPr>
          <a:xfrm>
            <a:off x="4707208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 rot="5400000">
            <a:off x="8019010" y="1678105"/>
            <a:ext cx="3123347" cy="3089730"/>
            <a:chOff x="895350" y="3313113"/>
            <a:chExt cx="3613151" cy="2790825"/>
          </a:xfrm>
        </p:grpSpPr>
        <p:sp>
          <p:nvSpPr>
            <p:cNvPr id="120" name="Google Shape;120;p10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32" name="Google Shape;132;p10" descr="An empty placeholder to add an image. Click on the placeholder and select the image that you wish to add."/>
          <p:cNvSpPr>
            <a:spLocks noGrp="1"/>
          </p:cNvSpPr>
          <p:nvPr>
            <p:ph type="pic" idx="5"/>
          </p:nvPr>
        </p:nvSpPr>
        <p:spPr>
          <a:xfrm>
            <a:off x="8222798" y="1824285"/>
            <a:ext cx="2715768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6"/>
          </p:nvPr>
        </p:nvSpPr>
        <p:spPr>
          <a:xfrm>
            <a:off x="8209082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  <a:defRPr sz="3600" b="0" i="0" u="none" strike="noStrike" cap="none">
                <a:solidFill>
                  <a:srgbClr val="4D290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5400"/>
              <a:buFont typeface="Quattrocento Sans"/>
              <a:buNone/>
            </a:pPr>
            <a:r>
              <a:rPr lang="en-US" b="1"/>
              <a:t>Acts of Kindness Award</a:t>
            </a:r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Juliette Steele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Florida Conference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8FB6-BF1C-4722-B59A-9B65D140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bible story of someone who showed love and kindness.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C3A28-AFCD-45C7-ABF4-6D09C782A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Loaves and Fishes</a:t>
            </a:r>
          </a:p>
        </p:txBody>
      </p:sp>
    </p:spTree>
    <p:extLst>
      <p:ext uri="{BB962C8B-B14F-4D97-AF65-F5344CB8AC3E}">
        <p14:creationId xmlns:p14="http://schemas.microsoft.com/office/powerpoint/2010/main" val="26520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131"/>
            <a:ext cx="9052983" cy="678973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3"/>
          <p:cNvSpPr txBox="1"/>
          <p:nvPr/>
        </p:nvSpPr>
        <p:spPr>
          <a:xfrm>
            <a:off x="9406327" y="578317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272" name="Google Shape;272;p23"/>
          <p:cNvSpPr txBox="1"/>
          <p:nvPr/>
        </p:nvSpPr>
        <p:spPr>
          <a:xfrm>
            <a:off x="9406327" y="2938074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7DBB-C418-4A41-988B-D2C32881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Bible stories about kindness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E4563-D2F3-4343-A71B-A79981B3D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400" dirty="0"/>
              <a:t>Zacchaeus- show video</a:t>
            </a:r>
          </a:p>
          <a:p>
            <a:r>
              <a:rPr lang="en-GB" sz="4400" dirty="0"/>
              <a:t>Paralysed man- show video</a:t>
            </a:r>
          </a:p>
          <a:p>
            <a:r>
              <a:rPr lang="en-GB" sz="4400" dirty="0"/>
              <a:t>Jesus heals the leper- show video</a:t>
            </a:r>
          </a:p>
        </p:txBody>
      </p:sp>
    </p:spTree>
    <p:extLst>
      <p:ext uri="{BB962C8B-B14F-4D97-AF65-F5344CB8AC3E}">
        <p14:creationId xmlns:p14="http://schemas.microsoft.com/office/powerpoint/2010/main" val="6999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/>
          <p:nvPr/>
        </p:nvSpPr>
        <p:spPr>
          <a:xfrm>
            <a:off x="9406327" y="578317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278" name="Google Shape;278;p24"/>
          <p:cNvSpPr txBox="1"/>
          <p:nvPr/>
        </p:nvSpPr>
        <p:spPr>
          <a:xfrm>
            <a:off x="9406327" y="2938074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  <p:pic>
        <p:nvPicPr>
          <p:cNvPr id="279" name="Google Shape;27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95662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D839-9E78-468D-A6F7-4ECAB88B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1053B-749B-4A93-943F-ED3BECA7D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"/>
          <p:cNvSpPr txBox="1"/>
          <p:nvPr/>
        </p:nvSpPr>
        <p:spPr>
          <a:xfrm>
            <a:off x="9406327" y="578317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285" name="Google Shape;285;p25"/>
          <p:cNvSpPr txBox="1"/>
          <p:nvPr/>
        </p:nvSpPr>
        <p:spPr>
          <a:xfrm>
            <a:off x="9406327" y="2938074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  <p:pic>
        <p:nvPicPr>
          <p:cNvPr id="286" name="Google Shape;28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051" y="0"/>
            <a:ext cx="9150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/>
          <p:nvPr/>
        </p:nvSpPr>
        <p:spPr>
          <a:xfrm>
            <a:off x="9406327" y="578317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292" name="Google Shape;292;p26"/>
          <p:cNvSpPr txBox="1"/>
          <p:nvPr/>
        </p:nvSpPr>
        <p:spPr>
          <a:xfrm>
            <a:off x="9406327" y="2938074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  <p:pic>
        <p:nvPicPr>
          <p:cNvPr id="293" name="Google Shape;29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 txBox="1"/>
          <p:nvPr/>
        </p:nvSpPr>
        <p:spPr>
          <a:xfrm>
            <a:off x="9406327" y="578317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299" name="Google Shape;299;p27"/>
          <p:cNvSpPr txBox="1"/>
          <p:nvPr/>
        </p:nvSpPr>
        <p:spPr>
          <a:xfrm>
            <a:off x="9406327" y="2938074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  <p:pic>
        <p:nvPicPr>
          <p:cNvPr id="300" name="Google Shape;300;p27"/>
          <p:cNvPicPr preferRelativeResize="0"/>
          <p:nvPr/>
        </p:nvPicPr>
        <p:blipFill rotWithShape="1">
          <a:blip r:embed="rId3">
            <a:alphaModFix/>
          </a:blip>
          <a:srcRect t="3501" b="6307"/>
          <a:stretch/>
        </p:blipFill>
        <p:spPr>
          <a:xfrm>
            <a:off x="-92438" y="0"/>
            <a:ext cx="76038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 txBox="1"/>
          <p:nvPr/>
        </p:nvSpPr>
        <p:spPr>
          <a:xfrm>
            <a:off x="9406327" y="578317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306" name="Google Shape;306;p28"/>
          <p:cNvSpPr txBox="1"/>
          <p:nvPr/>
        </p:nvSpPr>
        <p:spPr>
          <a:xfrm>
            <a:off x="9406327" y="2938074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  <p:pic>
        <p:nvPicPr>
          <p:cNvPr id="307" name="Google Shape;307;p28"/>
          <p:cNvPicPr preferRelativeResize="0"/>
          <p:nvPr/>
        </p:nvPicPr>
        <p:blipFill rotWithShape="1">
          <a:blip r:embed="rId3">
            <a:alphaModFix/>
          </a:blip>
          <a:srcRect l="5275" t="13537" r="3786" b="10003"/>
          <a:stretch/>
        </p:blipFill>
        <p:spPr>
          <a:xfrm>
            <a:off x="0" y="-87615"/>
            <a:ext cx="5411451" cy="3516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8" descr="Elisha Raises a Boy from the Dead – Mission Bible Cla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7416" y="3463220"/>
            <a:ext cx="5088536" cy="339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8" descr="OT12 11 Elisha and the Shunammite Woman - YouTube"/>
          <p:cNvPicPr preferRelativeResize="0"/>
          <p:nvPr/>
        </p:nvPicPr>
        <p:blipFill rotWithShape="1">
          <a:blip r:embed="rId5">
            <a:alphaModFix/>
          </a:blip>
          <a:srcRect t="12645" r="44573" b="16548"/>
          <a:stretch/>
        </p:blipFill>
        <p:spPr>
          <a:xfrm>
            <a:off x="5944997" y="1898215"/>
            <a:ext cx="3159235" cy="306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 txBox="1"/>
          <p:nvPr/>
        </p:nvSpPr>
        <p:spPr>
          <a:xfrm>
            <a:off x="9021699" y="619605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315" name="Google Shape;315;p29"/>
          <p:cNvSpPr txBox="1"/>
          <p:nvPr/>
        </p:nvSpPr>
        <p:spPr>
          <a:xfrm>
            <a:off x="9087013" y="3017903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  <p:pic>
        <p:nvPicPr>
          <p:cNvPr id="316" name="Google Shape;316;p29" descr="Bible Talk: The Lectionary Passages for Sunday, August 7, 20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381969" cy="6875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</a:pPr>
            <a:r>
              <a:rPr lang="en-US"/>
              <a:t>Acts of Kindness</a:t>
            </a:r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body" idx="1"/>
          </p:nvPr>
        </p:nvSpPr>
        <p:spPr>
          <a:xfrm>
            <a:off x="667649" y="1729882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What does the Bible say?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What is Kindness and Love?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Do a skit about acts of kindness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Bible Stories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Kindness Craft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What can your Club do?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/>
          <p:nvPr/>
        </p:nvSpPr>
        <p:spPr>
          <a:xfrm>
            <a:off x="9529700" y="1027258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322" name="Google Shape;322;p30"/>
          <p:cNvSpPr txBox="1"/>
          <p:nvPr/>
        </p:nvSpPr>
        <p:spPr>
          <a:xfrm>
            <a:off x="9616785" y="3358989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  <p:pic>
        <p:nvPicPr>
          <p:cNvPr id="323" name="Google Shape;323;p30" descr="Free Visuals: Jesus heals the lame man Four friends lower a paralysed man  through the roof to Jesus. Luke… | Jesus heals, Paralyzed man, Jesus heals  paralyzed 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"/>
          <p:cNvSpPr txBox="1"/>
          <p:nvPr/>
        </p:nvSpPr>
        <p:spPr>
          <a:xfrm>
            <a:off x="1079293" y="1371600"/>
            <a:ext cx="350722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Craft</a:t>
            </a:r>
            <a:endParaRPr/>
          </a:p>
        </p:txBody>
      </p:sp>
      <p:sp>
        <p:nvSpPr>
          <p:cNvPr id="329" name="Google Shape;329;p31"/>
          <p:cNvSpPr txBox="1"/>
          <p:nvPr/>
        </p:nvSpPr>
        <p:spPr>
          <a:xfrm>
            <a:off x="1139372" y="3312885"/>
            <a:ext cx="350722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Kindness Paper Chain</a:t>
            </a:r>
            <a:endParaRPr/>
          </a:p>
        </p:txBody>
      </p:sp>
      <p:pic>
        <p:nvPicPr>
          <p:cNvPr id="330" name="Google Shape;330;p31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5448" y="1142999"/>
            <a:ext cx="6507238" cy="488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 txBox="1"/>
          <p:nvPr/>
        </p:nvSpPr>
        <p:spPr>
          <a:xfrm>
            <a:off x="1240971" y="1103086"/>
            <a:ext cx="98406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 of Kindness Brainstorm</a:t>
            </a:r>
            <a:endParaRPr/>
          </a:p>
        </p:txBody>
      </p:sp>
      <p:sp>
        <p:nvSpPr>
          <p:cNvPr id="336" name="Google Shape;336;p32"/>
          <p:cNvSpPr txBox="1"/>
          <p:nvPr/>
        </p:nvSpPr>
        <p:spPr>
          <a:xfrm>
            <a:off x="1313543" y="2532743"/>
            <a:ext cx="9209314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AutoNum type="arabicPeriod"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 have given you a list of things you can do</a:t>
            </a:r>
            <a:endParaRPr/>
          </a:p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</a:pPr>
            <a:endParaRPr sz="3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AutoNum type="arabicPeriod"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Let’s go and be kind ☺</a:t>
            </a:r>
            <a:endParaRPr sz="3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</a:pPr>
            <a:endParaRPr sz="4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DF8D-B0B8-48F6-BD17-5E770B6A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show kindness as a club?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F5087-E824-47FE-86F6-29D333E27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money.</a:t>
            </a:r>
          </a:p>
          <a:p>
            <a:r>
              <a:rPr lang="en-GB" dirty="0"/>
              <a:t>Ask Aunty Cynthia what we can give as a club.</a:t>
            </a:r>
          </a:p>
          <a:p>
            <a:r>
              <a:rPr lang="en-GB" dirty="0"/>
              <a:t>Help others.</a:t>
            </a:r>
          </a:p>
          <a:p>
            <a:r>
              <a:rPr lang="en-GB" dirty="0"/>
              <a:t>Say thank you to our family.</a:t>
            </a:r>
          </a:p>
          <a:p>
            <a:r>
              <a:rPr lang="en-GB" dirty="0"/>
              <a:t>Help your mum cook and do the chores.</a:t>
            </a:r>
          </a:p>
          <a:p>
            <a:r>
              <a:rPr lang="en-GB" dirty="0"/>
              <a:t>Comfort your siblings when they are sad.</a:t>
            </a:r>
          </a:p>
        </p:txBody>
      </p:sp>
    </p:spTree>
    <p:extLst>
      <p:ext uri="{BB962C8B-B14F-4D97-AF65-F5344CB8AC3E}">
        <p14:creationId xmlns:p14="http://schemas.microsoft.com/office/powerpoint/2010/main" val="31509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/>
          <p:nvPr/>
        </p:nvSpPr>
        <p:spPr>
          <a:xfrm>
            <a:off x="1079292" y="1371600"/>
            <a:ext cx="975110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Bible Texts about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/>
          <p:nvPr/>
        </p:nvSpPr>
        <p:spPr>
          <a:xfrm>
            <a:off x="1071797" y="652073"/>
            <a:ext cx="97511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Romans 12: 10</a:t>
            </a: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1229193" y="2435902"/>
            <a:ext cx="43845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 devoted to one another in love. Honour one another above yourselves.</a:t>
            </a:r>
            <a:endParaRPr dirty="0"/>
          </a:p>
        </p:txBody>
      </p:sp>
      <p:pic>
        <p:nvPicPr>
          <p:cNvPr id="248" name="Google Shape;248;p19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9380" y="2694122"/>
            <a:ext cx="4725807" cy="3505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"/>
          <p:cNvSpPr txBox="1"/>
          <p:nvPr/>
        </p:nvSpPr>
        <p:spPr>
          <a:xfrm>
            <a:off x="1071797" y="658132"/>
            <a:ext cx="97511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Proverbs 12:25</a:t>
            </a:r>
            <a:endParaRPr/>
          </a:p>
        </p:txBody>
      </p:sp>
      <p:sp>
        <p:nvSpPr>
          <p:cNvPr id="254" name="Google Shape;254;p20"/>
          <p:cNvSpPr txBox="1"/>
          <p:nvPr/>
        </p:nvSpPr>
        <p:spPr>
          <a:xfrm>
            <a:off x="1229193" y="2435902"/>
            <a:ext cx="438462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Anxiety weighs down the heart, but a kind word cheers it up.</a:t>
            </a:r>
            <a:endParaRPr/>
          </a:p>
        </p:txBody>
      </p:sp>
      <p:pic>
        <p:nvPicPr>
          <p:cNvPr id="255" name="Google Shape;2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8557" y="3916180"/>
            <a:ext cx="60960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02A0-8DED-47E9-9D51-099242E5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show kindness?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6C38F-3727-4BB3-8E99-67BE7C90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/>
              <a:t>Put others first.                Give comfort to others.</a:t>
            </a:r>
          </a:p>
          <a:p>
            <a:pPr marL="114300" indent="0">
              <a:buNone/>
            </a:pPr>
            <a:r>
              <a:rPr lang="en-GB" dirty="0"/>
              <a:t>Complement others.</a:t>
            </a:r>
          </a:p>
          <a:p>
            <a:pPr marL="114300" indent="0">
              <a:buNone/>
            </a:pPr>
            <a:r>
              <a:rPr lang="en-GB" dirty="0"/>
              <a:t>Show concern.</a:t>
            </a:r>
          </a:p>
          <a:p>
            <a:pPr marL="114300" indent="0">
              <a:buNone/>
            </a:pPr>
            <a:r>
              <a:rPr lang="en-GB" dirty="0"/>
              <a:t>Love others.</a:t>
            </a:r>
          </a:p>
          <a:p>
            <a:pPr marL="114300" indent="0">
              <a:buNone/>
            </a:pPr>
            <a:r>
              <a:rPr lang="en-GB" dirty="0"/>
              <a:t>Share with others.</a:t>
            </a:r>
          </a:p>
          <a:p>
            <a:pPr marL="114300" indent="0">
              <a:buNone/>
            </a:pPr>
            <a:r>
              <a:rPr lang="en-GB" dirty="0"/>
              <a:t>Show your </a:t>
            </a:r>
            <a:r>
              <a:rPr lang="en-GB" dirty="0" err="1"/>
              <a:t>gratiitude</a:t>
            </a:r>
            <a:r>
              <a:rPr lang="en-GB" dirty="0"/>
              <a:t>.</a:t>
            </a:r>
          </a:p>
          <a:p>
            <a:pPr marL="11430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9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2DB3-F2C4-4A9C-BEA7-38318307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Bible say about kindness and love?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15CAE-1687-4159-BC53-A202A88233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/>
              <a:t>Love your neighbour as yourself. ( love)</a:t>
            </a:r>
          </a:p>
          <a:p>
            <a:pPr marL="114300" indent="0">
              <a:buNone/>
            </a:pPr>
            <a:r>
              <a:rPr lang="en-GB" dirty="0"/>
              <a:t>Treat people as you would like to be treated ( Kindness)</a:t>
            </a:r>
          </a:p>
          <a:p>
            <a:pPr marL="114300" indent="0">
              <a:buNone/>
            </a:pPr>
            <a:r>
              <a:rPr lang="en-GB" dirty="0"/>
              <a:t>Be kind to one another ( kind)</a:t>
            </a:r>
          </a:p>
          <a:p>
            <a:pPr marL="114300" indent="0">
              <a:buNone/>
            </a:pPr>
            <a:r>
              <a:rPr lang="en-GB" dirty="0"/>
              <a:t>Love does not envy. ( love)</a:t>
            </a:r>
          </a:p>
          <a:p>
            <a:pPr marL="114300" indent="0">
              <a:buNone/>
            </a:pPr>
            <a:r>
              <a:rPr lang="en-GB" dirty="0"/>
              <a:t>Love is patient. ( love)</a:t>
            </a:r>
          </a:p>
          <a:p>
            <a:pPr marL="114300" indent="0">
              <a:buNone/>
            </a:pPr>
            <a:r>
              <a:rPr lang="en-GB" dirty="0"/>
              <a:t>Love is kind. ( love and kindness)</a:t>
            </a:r>
          </a:p>
        </p:txBody>
      </p:sp>
    </p:spTree>
    <p:extLst>
      <p:ext uri="{BB962C8B-B14F-4D97-AF65-F5344CB8AC3E}">
        <p14:creationId xmlns:p14="http://schemas.microsoft.com/office/powerpoint/2010/main" val="7829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"/>
          <p:cNvSpPr txBox="1"/>
          <p:nvPr/>
        </p:nvSpPr>
        <p:spPr>
          <a:xfrm>
            <a:off x="1531256" y="2010229"/>
            <a:ext cx="89698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Bible Story Skit about Kindness!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"/>
          <p:cNvSpPr txBox="1"/>
          <p:nvPr/>
        </p:nvSpPr>
        <p:spPr>
          <a:xfrm>
            <a:off x="3477718" y="1634408"/>
            <a:ext cx="583866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Bible story pictures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Identify the Bible Story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State / Discover which act of kindness happened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unkind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behaviour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happened (And how it could have been different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414</Words>
  <Application>Microsoft Office PowerPoint</Application>
  <PresentationFormat>Widescreen</PresentationFormat>
  <Paragraphs>75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Quattrocento Sans</vt:lpstr>
      <vt:lpstr>Nature Illustration 16x9</vt:lpstr>
      <vt:lpstr>Acts of Kindness Award</vt:lpstr>
      <vt:lpstr>Acts of Kindness</vt:lpstr>
      <vt:lpstr>PowerPoint Presentation</vt:lpstr>
      <vt:lpstr>PowerPoint Presentation</vt:lpstr>
      <vt:lpstr>PowerPoint Presentation</vt:lpstr>
      <vt:lpstr>How can we show kindness?</vt:lpstr>
      <vt:lpstr>What does the Bible say about kindness and love?</vt:lpstr>
      <vt:lpstr>PowerPoint Presentation</vt:lpstr>
      <vt:lpstr>PowerPoint Presentation</vt:lpstr>
      <vt:lpstr>A bible story of someone who showed love and kindness.</vt:lpstr>
      <vt:lpstr>PowerPoint Presentation</vt:lpstr>
      <vt:lpstr>3 Bible stories about kindness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we show kindness as a club?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of Kindness Award</dc:title>
  <dc:creator>Teacher37</dc:creator>
  <cp:lastModifiedBy>9313252 Yolande HUDSON</cp:lastModifiedBy>
  <cp:revision>9</cp:revision>
  <dcterms:modified xsi:type="dcterms:W3CDTF">2021-04-09T16:01:32Z</dcterms:modified>
</cp:coreProperties>
</file>