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11C2-95DD-43B9-A0B0-7DA7B367B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061E4-15C0-473A-BED9-421EA660E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9B4E0-72CA-4323-A241-4C7BE01D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B3C-31D8-479D-9D82-DE48C888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7032F-D166-4C81-B97A-637828DC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103D1-5116-463B-8AAC-DA1FF1D2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C9B86-AB76-4071-9405-ADD3B9A6D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0918E-0656-469E-9EE9-FD675CEC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50F5C-205E-4690-9ED3-6005946E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54646-D2B0-4ED7-8F42-10B358A7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E3657-BACD-4036-9263-A99041DC6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1F5E2-0519-4477-A26B-581FA5578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975A4-F223-4A31-958D-5DE70FBE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F8CF7-8EC3-45BB-B50C-A96B76FD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51779-9D3D-4AFE-B8E0-BCF2A0F7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9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B7F0-78E6-400A-9748-7B606F24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69C4E-FB83-473F-9EBC-AC98A2C3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09761-FC0D-41C1-8285-92C2528AB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94DB-7DB1-4E42-8044-CE56889D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316F5-0BE9-43FC-B4FA-591C606F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7CAF-5227-4496-8810-6A776CE1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42493-FA3B-4AB8-94E3-9F43C6742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400E-4E19-4E2C-9C8A-E2CCA284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5A1E1-B998-4A49-985C-05FF5E65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C710-2A9C-4029-A0F7-BA825549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5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75A3-A575-429D-853B-AA843F73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0AA56-4176-4304-ADA8-C470DFE28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8678B-7B84-48F7-832F-E1CF40657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8B39B-2F21-438E-AA43-6E3873F4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372C5-D1B1-4A89-B49E-A7F050F7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9A64A-C0A0-447D-845D-F7BE815D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1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B087-247E-44D7-859B-3F25EE19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68FC5-F0D3-4EAB-8BB7-45E1E405B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282EF-AA80-422C-BA93-7019D8AD4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88CBF-543F-41B2-A45F-5827AE71D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78B4F-0386-4690-B464-2213951BE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FC66EC-0240-44B0-8DBD-7FF37D89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9772B-6A50-437E-B2E0-20D5DCCE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A88B9-B10B-42F9-8647-0D956104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66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D076-D2F7-4109-9997-4C31CFC5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8443A-8517-4C6B-9327-53142F22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94C85-6F47-433F-9184-BC39F5D7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D7F1E-7982-4027-A5E0-327F88663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6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F40750-7B15-442D-820F-8A3ACF6E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AC3FB1-10FA-43EF-BF77-2A64C938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2D245-72CD-4108-91F6-4B829E92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53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D5D54-3CF3-470C-8F4F-8F7ACA1D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824A3-E04B-4E67-BE8D-2B28DB3D9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ED51C-36B5-47EA-AD8F-A48718FC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5958C-4154-4643-AB4D-235F90A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E6106-8300-4A56-B676-B4232B77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36A96-53DA-445B-9F1C-BCA2C8DF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59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BF21-2116-402B-9FF3-9299A995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2DE198-F7EE-4BF2-8765-F2AE0DF5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05F5E-6EF3-46A0-B4B9-B43090F3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2BADC-2CD3-4732-B356-63B332F6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A4708-102D-421A-8538-7D5FAA91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93A4A-0C47-4E54-A57B-96A888FD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2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E844D-A1A6-44A1-9F40-C6860A64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AFCF2-5C99-4B2B-AD0D-E8162EEB1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28616-BB3C-46B4-BF5A-30AB2F05B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6E8E-0760-4669-A8B0-28282BACD63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B4823-54F8-4DAF-9F63-1FDB294F2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DEC00-37E0-49E6-99F2-BC36E4263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7133A-1151-4FC6-A3BB-81536AD30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0572-6241-4F8E-8849-496C537081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Children of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B2C10-96FA-4AC8-82DD-D95720999B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E camp </a:t>
            </a:r>
          </a:p>
        </p:txBody>
      </p:sp>
    </p:spTree>
    <p:extLst>
      <p:ext uri="{BB962C8B-B14F-4D97-AF65-F5344CB8AC3E}">
        <p14:creationId xmlns:p14="http://schemas.microsoft.com/office/powerpoint/2010/main" val="447923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3B8F-15A7-4817-8B3C-01A49F50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Which 2 children became kings when they were 7/8 years old?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C8A4F-F085-461A-A319-9108CD75D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b="0" i="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Joash</a:t>
            </a:r>
            <a:r>
              <a:rPr lang="en-GB" sz="60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 (2 Kings 11:21), </a:t>
            </a:r>
            <a:r>
              <a:rPr lang="en-GB" sz="6000" b="0" i="0" dirty="0">
                <a:solidFill>
                  <a:srgbClr val="FFC000"/>
                </a:solidFill>
                <a:effectLst/>
                <a:latin typeface="Comic Sans MS" panose="030F0702030302020204" pitchFamily="66" charset="0"/>
              </a:rPr>
              <a:t>Josiah</a:t>
            </a:r>
            <a:r>
              <a:rPr lang="en-GB" sz="60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 (2 Kings 22)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A972-3DCC-4A7A-943A-9BB080B0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was Jesus like as a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98761-D3A3-4B4F-89E9-75893A42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rgbClr val="7C786F"/>
                </a:solidFill>
                <a:latin typeface="Comic Sans MS" panose="030F0702030302020204" pitchFamily="66" charset="0"/>
              </a:rPr>
              <a:t>o</a:t>
            </a:r>
            <a:r>
              <a:rPr lang="en-US" sz="44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bedient</a:t>
            </a:r>
          </a:p>
          <a:p>
            <a:r>
              <a:rPr lang="en-US" sz="44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 helpful</a:t>
            </a:r>
          </a:p>
          <a:p>
            <a:r>
              <a:rPr lang="en-US" sz="44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 kind </a:t>
            </a:r>
          </a:p>
          <a:p>
            <a:r>
              <a:rPr lang="en-US" sz="44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loving</a:t>
            </a:r>
          </a:p>
          <a:p>
            <a:endParaRPr lang="en-US" b="0" i="0" dirty="0">
              <a:solidFill>
                <a:srgbClr val="7C786F"/>
              </a:solidFill>
              <a:effectLst/>
              <a:latin typeface="trebuchet ms" panose="020B0603020202020204" pitchFamily="34" charset="0"/>
            </a:endParaRPr>
          </a:p>
          <a:p>
            <a:endParaRPr lang="en-US" dirty="0">
              <a:solidFill>
                <a:srgbClr val="7C786F"/>
              </a:solidFill>
              <a:latin typeface="trebuchet ms" panose="020B0603020202020204" pitchFamily="34" charset="0"/>
            </a:endParaRPr>
          </a:p>
          <a:p>
            <a:r>
              <a:rPr lang="en-US" b="0" i="0" dirty="0">
                <a:solidFill>
                  <a:srgbClr val="7C786F"/>
                </a:solidFill>
                <a:effectLst/>
                <a:latin typeface="trebuchet ms" panose="020B0603020202020204" pitchFamily="34" charset="0"/>
              </a:rPr>
              <a:t>(Luke 2:51, 52; Desire of Ages Ch 7; Messiah Ch 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73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62A4-D3D6-4347-BB3F-325D7AE3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How did Jesus treat children?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1483-8A32-43E1-9CEB-0F34E10C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0" i="0" dirty="0">
                <a:effectLst/>
                <a:latin typeface="Comic Sans MS" panose="030F0702030302020204" pitchFamily="66" charset="0"/>
              </a:rPr>
              <a:t>He showed them love and that he cared for them</a:t>
            </a:r>
            <a:r>
              <a:rPr lang="en-US" b="0" i="0" dirty="0">
                <a:solidFill>
                  <a:srgbClr val="7C786F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7C786F"/>
                </a:solidFill>
                <a:effectLst/>
                <a:latin typeface="trebuchet ms" panose="020B0603020202020204" pitchFamily="34" charset="0"/>
              </a:rPr>
              <a:t> Luke 18:15-17; Mark 9:35-37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196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82D2-7BEA-4EF7-A60E-EAFD092A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advice did Paul give young Timothy?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7A99C-F7A4-4C56-8351-4F0CF0AE9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0" i="0" dirty="0">
                <a:effectLst/>
                <a:latin typeface="Comic Sans MS" panose="030F0702030302020204" pitchFamily="66" charset="0"/>
              </a:rPr>
              <a:t>Not to be intimidated that you are young</a:t>
            </a:r>
            <a:r>
              <a:rPr lang="en-US" sz="6000" dirty="0">
                <a:latin typeface="Comic Sans MS" panose="030F0702030302020204" pitchFamily="66" charset="0"/>
              </a:rPr>
              <a:t> </a:t>
            </a:r>
            <a:r>
              <a:rPr lang="en-US" sz="6000" b="0" i="0" dirty="0">
                <a:effectLst/>
                <a:latin typeface="Comic Sans MS" panose="030F0702030302020204" pitchFamily="66" charset="0"/>
              </a:rPr>
              <a:t>and you should set a good example</a:t>
            </a:r>
            <a:r>
              <a:rPr lang="en-US" sz="60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b="0" i="0" dirty="0">
                <a:solidFill>
                  <a:srgbClr val="7C786F"/>
                </a:solidFill>
                <a:effectLst/>
                <a:latin typeface="trebuchet ms" panose="020B0603020202020204" pitchFamily="34" charset="0"/>
              </a:rPr>
              <a:t>1 </a:t>
            </a:r>
            <a:r>
              <a:rPr lang="en-US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Timothy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4:12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E94E-F736-43F7-AB20-B18EBEC2D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Craft Time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F25BE84-EED5-4502-A2AA-1F7DB7FDC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703" y="1690688"/>
            <a:ext cx="3762375" cy="2524125"/>
          </a:xfrm>
          <a:prstGeom prst="rect">
            <a:avLst/>
          </a:prstGeom>
        </p:spPr>
      </p:pic>
      <p:pic>
        <p:nvPicPr>
          <p:cNvPr id="8" name="Content Placeholder 7" descr="A picture containing text&#10;&#10;Description automatically generated">
            <a:extLst>
              <a:ext uri="{FF2B5EF4-FFF2-40B4-BE49-F238E27FC236}">
                <a16:creationId xmlns:a16="http://schemas.microsoft.com/office/drawing/2014/main" id="{B228B016-8178-4857-BE97-DD684E9B5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802" y="1804987"/>
            <a:ext cx="3590770" cy="4977449"/>
          </a:xfrm>
        </p:spPr>
      </p:pic>
    </p:spTree>
    <p:extLst>
      <p:ext uri="{BB962C8B-B14F-4D97-AF65-F5344CB8AC3E}">
        <p14:creationId xmlns:p14="http://schemas.microsoft.com/office/powerpoint/2010/main" val="102557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BBCFA-98A6-4E1E-A9AF-91EF84C5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Psalms 127: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6EE44-F265-4091-ABD6-6297CCB1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b="0" i="0" dirty="0">
                <a:solidFill>
                  <a:srgbClr val="001320"/>
                </a:solidFill>
                <a:effectLst/>
                <a:latin typeface="Comic Sans MS" panose="030F0702030302020204" pitchFamily="66" charset="0"/>
              </a:rPr>
              <a:t>Children are a gift from the LORD; they are a reward from </a:t>
            </a:r>
            <a:r>
              <a:rPr lang="en-US" sz="8000" b="0" i="0" dirty="0" err="1">
                <a:solidFill>
                  <a:srgbClr val="001320"/>
                </a:solidFill>
                <a:effectLst/>
                <a:latin typeface="Comic Sans MS" panose="030F0702030302020204" pitchFamily="66" charset="0"/>
              </a:rPr>
              <a:t>him.NLT</a:t>
            </a:r>
            <a:endParaRPr lang="en-GB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8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82FC-9B82-4DA5-A744-509DD1E8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1 John 3: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1A96E-2629-4DFC-B65D-654DF5CA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Behold, what manner of love the Father hath bestowed upon us, that we should be called the sons of God: therefore the world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knoweth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us not, because it knew him not.</a:t>
            </a:r>
          </a:p>
          <a:p>
            <a:pPr marL="0" indent="0" algn="l">
              <a:buNone/>
            </a:pPr>
            <a:r>
              <a:rPr lang="en-US" sz="32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Beloved, now are we the sons of God, and it doth not yet appear what we shall be: but we know that, when he shall appear, we shall be like him; for we shall see him as he is.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3 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And every man that hath this hope in him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purifieth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himself, even as he is pure.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7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D158-F4DC-4F69-9895-86BB8F8F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Who was the 1</a:t>
            </a:r>
            <a:r>
              <a:rPr lang="en-GB" baseline="30000" dirty="0">
                <a:latin typeface="Comic Sans MS" panose="030F0702030302020204" pitchFamily="66" charset="0"/>
              </a:rPr>
              <a:t>st</a:t>
            </a:r>
            <a:r>
              <a:rPr lang="en-GB" dirty="0">
                <a:latin typeface="Comic Sans MS" panose="030F0702030302020204" pitchFamily="66" charset="0"/>
              </a:rPr>
              <a:t> child born on Earth?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601B5-0631-40D3-ABA8-0DD82E79D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Genesis 4: 1</a:t>
            </a:r>
          </a:p>
          <a:p>
            <a:pPr marL="0" indent="0">
              <a:buNone/>
            </a:pPr>
            <a:r>
              <a:rPr lang="en-US" sz="5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And Adam knew Eve his wife; and she conceived, and bare </a:t>
            </a:r>
            <a:r>
              <a:rPr lang="en-US" sz="54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Cain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and said, I have gotten a man from the </a:t>
            </a:r>
            <a:r>
              <a:rPr lang="en-US" sz="5400" b="0" i="0" cap="small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Lord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9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5CCA6-24DF-47B4-978C-E4557E2D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child heard God speaking to him while he was laying down in the Temple? 1 Sam 3: 1-11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99384-99FD-4360-A2A7-49A2CB034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And the </a:t>
            </a:r>
            <a:r>
              <a:rPr lang="en-US" sz="5400" b="0" i="0" cap="small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Lord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came, and stood, and called as at other times, </a:t>
            </a:r>
            <a:r>
              <a:rPr lang="en-US" sz="54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Samuel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Samuel. Then Samuel answered, Speak; for thy servant heareth.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8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02C8-B215-485E-AB95-B8CBB5F4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Which 3  children did the angels say would be born?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940F0-BABB-44AC-85D8-BF76027EC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Jesus</a:t>
            </a:r>
            <a:r>
              <a:rPr lang="en-GB" sz="6000" dirty="0">
                <a:latin typeface="Comic Sans MS" panose="030F0702030302020204" pitchFamily="66" charset="0"/>
              </a:rPr>
              <a:t> </a:t>
            </a:r>
            <a:r>
              <a:rPr lang="en-GB" sz="60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(Luke 1:28-38)</a:t>
            </a:r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>
                <a:solidFill>
                  <a:schemeClr val="accent1"/>
                </a:solidFill>
                <a:latin typeface="Comic Sans MS" panose="030F0702030302020204" pitchFamily="66" charset="0"/>
              </a:rPr>
              <a:t>John the Baptist</a:t>
            </a:r>
            <a:r>
              <a:rPr lang="en-GB" sz="60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(Luke 1:8-17),</a:t>
            </a:r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>
                <a:solidFill>
                  <a:schemeClr val="accent4"/>
                </a:solidFill>
                <a:latin typeface="Comic Sans MS" panose="030F0702030302020204" pitchFamily="66" charset="0"/>
              </a:rPr>
              <a:t>Samson</a:t>
            </a:r>
            <a:r>
              <a:rPr lang="en-GB" sz="60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(Judges 13:3-5)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4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8E5D-3F95-4FC7-9D6D-B4111C0C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Which child was taken from her family and became a missionary?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B483E-178F-4987-875B-2BCC174AC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Little Maid</a:t>
            </a:r>
            <a:r>
              <a:rPr lang="en-US" sz="54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54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 Read her story in 2 Kings 5 to the</a:t>
            </a:r>
            <a:br>
              <a:rPr lang="en-US" sz="5400" dirty="0">
                <a:latin typeface="Comic Sans MS" panose="030F0702030302020204" pitchFamily="66" charset="0"/>
              </a:rPr>
            </a:br>
            <a:r>
              <a:rPr lang="en-US" sz="54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children. Discuss how children can be a missionary in school and home.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6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7D48-258A-44E5-9751-06D8455930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How can you work for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4A359-E36C-4681-84D7-B397148DDF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1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9FB46-4D90-4A8A-A97D-9E77A2F7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Which child was raised by her cousin and grew up to be a queen?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DECA1-0EC7-4846-8F3D-2544FC73F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9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Esther</a:t>
            </a:r>
            <a:r>
              <a:rPr lang="en-GB" sz="6000" b="0" i="0" dirty="0">
                <a:solidFill>
                  <a:srgbClr val="7C786F"/>
                </a:solidFill>
                <a:effectLst/>
                <a:latin typeface="Comic Sans MS" panose="030F0702030302020204" pitchFamily="66" charset="0"/>
              </a:rPr>
              <a:t> (Esther 2:7-18)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6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428</Words>
  <Application>Microsoft Office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system-ui</vt:lpstr>
      <vt:lpstr>trebuchet ms</vt:lpstr>
      <vt:lpstr>Office Theme</vt:lpstr>
      <vt:lpstr>Children of the Bible</vt:lpstr>
      <vt:lpstr>Psalms 127: 3</vt:lpstr>
      <vt:lpstr>1 John 3: 1-3</vt:lpstr>
      <vt:lpstr>Who was the 1st child born on Earth?</vt:lpstr>
      <vt:lpstr>What child heard God speaking to him while he was laying down in the Temple? 1 Sam 3: 1-11 </vt:lpstr>
      <vt:lpstr>Which 3  children did the angels say would be born?</vt:lpstr>
      <vt:lpstr>Which child was taken from her family and became a missionary?</vt:lpstr>
      <vt:lpstr>How can you work for God?</vt:lpstr>
      <vt:lpstr>Which child was raised by her cousin and grew up to be a queen?</vt:lpstr>
      <vt:lpstr>Which 2 children became kings when they were 7/8 years old?</vt:lpstr>
      <vt:lpstr>What was Jesus like as a child?</vt:lpstr>
      <vt:lpstr>How did Jesus treat children?</vt:lpstr>
      <vt:lpstr>What advice did Paul give young Timothy?</vt:lpstr>
      <vt:lpstr>Craft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of the Bible</dc:title>
  <dc:creator>9313252 Yolande HUDSON</dc:creator>
  <cp:lastModifiedBy>9313252 Yolande HUDSON</cp:lastModifiedBy>
  <cp:revision>7</cp:revision>
  <dcterms:created xsi:type="dcterms:W3CDTF">2021-04-02T16:28:33Z</dcterms:created>
  <dcterms:modified xsi:type="dcterms:W3CDTF">2021-04-09T19:06:55Z</dcterms:modified>
</cp:coreProperties>
</file>